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ileron Regular" panose="020B0604020202020204" charset="0"/>
      <p:regular r:id="rId10"/>
    </p:embeddedFont>
    <p:embeddedFont>
      <p:font typeface="Aileron Regular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Poetsen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0FFEED6D-6DB3-1EBE-DD92-39E572781DE5}"/>
    <pc:docChg chg="modSld">
      <pc:chgData name="Guest User" userId="S::urn:spo:anon#c21937faaf700f7f0357fba761bb4af3457b14c0eab0b4cf74489e6d7bae9a5c::" providerId="AD" clId="Web-{0FFEED6D-6DB3-1EBE-DD92-39E572781DE5}" dt="2023-06-22T11:39:44.825" v="22" actId="20577"/>
      <pc:docMkLst>
        <pc:docMk/>
      </pc:docMkLst>
      <pc:sldChg chg="modSp">
        <pc:chgData name="Guest User" userId="S::urn:spo:anon#c21937faaf700f7f0357fba761bb4af3457b14c0eab0b4cf74489e6d7bae9a5c::" providerId="AD" clId="Web-{0FFEED6D-6DB3-1EBE-DD92-39E572781DE5}" dt="2023-06-22T11:38:13.979" v="2" actId="20577"/>
        <pc:sldMkLst>
          <pc:docMk/>
          <pc:sldMk cId="0" sldId="257"/>
        </pc:sldMkLst>
        <pc:spChg chg="mod">
          <ac:chgData name="Guest User" userId="S::urn:spo:anon#c21937faaf700f7f0357fba761bb4af3457b14c0eab0b4cf74489e6d7bae9a5c::" providerId="AD" clId="Web-{0FFEED6D-6DB3-1EBE-DD92-39E572781DE5}" dt="2023-06-22T11:38:05.869" v="0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0FFEED6D-6DB3-1EBE-DD92-39E572781DE5}" dt="2023-06-22T11:38:13.979" v="2" actId="20577"/>
          <ac:spMkLst>
            <pc:docMk/>
            <pc:sldMk cId="0" sldId="257"/>
            <ac:spMk id="7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0FFEED6D-6DB3-1EBE-DD92-39E572781DE5}" dt="2023-06-22T11:38:24.526" v="5" actId="20577"/>
        <pc:sldMkLst>
          <pc:docMk/>
          <pc:sldMk cId="0" sldId="258"/>
        </pc:sldMkLst>
        <pc:spChg chg="mod">
          <ac:chgData name="Guest User" userId="S::urn:spo:anon#c21937faaf700f7f0357fba761bb4af3457b14c0eab0b4cf74489e6d7bae9a5c::" providerId="AD" clId="Web-{0FFEED6D-6DB3-1EBE-DD92-39E572781DE5}" dt="2023-06-22T11:38:24.526" v="5" actId="20577"/>
          <ac:spMkLst>
            <pc:docMk/>
            <pc:sldMk cId="0" sldId="258"/>
            <ac:spMk id="11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0FFEED6D-6DB3-1EBE-DD92-39E572781DE5}" dt="2023-06-22T11:38:49.027" v="9" actId="20577"/>
        <pc:sldMkLst>
          <pc:docMk/>
          <pc:sldMk cId="0" sldId="259"/>
        </pc:sldMkLst>
        <pc:spChg chg="mod">
          <ac:chgData name="Guest User" userId="S::urn:spo:anon#c21937faaf700f7f0357fba761bb4af3457b14c0eab0b4cf74489e6d7bae9a5c::" providerId="AD" clId="Web-{0FFEED6D-6DB3-1EBE-DD92-39E572781DE5}" dt="2023-06-22T11:38:35.198" v="7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0FFEED6D-6DB3-1EBE-DD92-39E572781DE5}" dt="2023-06-22T11:38:49.027" v="9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0FFEED6D-6DB3-1EBE-DD92-39E572781DE5}" dt="2023-06-22T11:39:44.825" v="22" actId="20577"/>
        <pc:sldMkLst>
          <pc:docMk/>
          <pc:sldMk cId="0" sldId="262"/>
        </pc:sldMkLst>
        <pc:spChg chg="mod">
          <ac:chgData name="Guest User" userId="S::urn:spo:anon#c21937faaf700f7f0357fba761bb4af3457b14c0eab0b4cf74489e6d7bae9a5c::" providerId="AD" clId="Web-{0FFEED6D-6DB3-1EBE-DD92-39E572781DE5}" dt="2023-06-22T11:39:44.825" v="22" actId="20577"/>
          <ac:spMkLst>
            <pc:docMk/>
            <pc:sldMk cId="0" sldId="262"/>
            <ac:spMk id="12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9FAC20AF-6543-4905-8FF0-FEB734632B5C}"/>
    <pc:docChg chg="modSld">
      <pc:chgData name="Madihah Rehana binti Ku Othman" userId="8d6abce4-d1a6-4791-9622-abfbb7da5af2" providerId="ADAL" clId="{9FAC20AF-6543-4905-8FF0-FEB734632B5C}" dt="2023-07-12T03:14:59.538" v="7" actId="20577"/>
      <pc:docMkLst>
        <pc:docMk/>
      </pc:docMkLst>
      <pc:sldChg chg="modSp">
        <pc:chgData name="Madihah Rehana binti Ku Othman" userId="8d6abce4-d1a6-4791-9622-abfbb7da5af2" providerId="ADAL" clId="{9FAC20AF-6543-4905-8FF0-FEB734632B5C}" dt="2023-07-12T03:14:59.538" v="7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9FAC20AF-6543-4905-8FF0-FEB734632B5C}" dt="2023-07-12T03:14:59.538" v="7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clId="Web-{0FFEED6D-6DB3-1EBE-DD92-39E572781DE5}"/>
    <pc:docChg chg="modSld">
      <pc:chgData name="" userId="" providerId="" clId="Web-{0FFEED6D-6DB3-1EBE-DD92-39E572781DE5}" dt="2023-06-22T11:37:59.963" v="3" actId="20577"/>
      <pc:docMkLst>
        <pc:docMk/>
      </pc:docMkLst>
      <pc:sldChg chg="modSp">
        <pc:chgData name="" userId="" providerId="" clId="Web-{0FFEED6D-6DB3-1EBE-DD92-39E572781DE5}" dt="2023-06-22T11:37:59.963" v="3" actId="20577"/>
        <pc:sldMkLst>
          <pc:docMk/>
          <pc:sldMk cId="0" sldId="257"/>
        </pc:sldMkLst>
        <pc:spChg chg="mod">
          <ac:chgData name="" userId="" providerId="" clId="Web-{0FFEED6D-6DB3-1EBE-DD92-39E572781DE5}" dt="2023-06-22T11:37:59.963" v="3" actId="20577"/>
          <ac:spMkLst>
            <pc:docMk/>
            <pc:sldMk cId="0" sldId="257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7245759"/>
            <a:chOff x="0" y="0"/>
            <a:chExt cx="8732589" cy="3898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32589" cy="3898454"/>
            </a:xfrm>
            <a:custGeom>
              <a:avLst/>
              <a:gdLst/>
              <a:ahLst/>
              <a:cxnLst/>
              <a:rect l="l" t="t" r="r" b="b"/>
              <a:pathLst>
                <a:path w="8732589" h="3898454">
                  <a:moveTo>
                    <a:pt x="8608130" y="3898453"/>
                  </a:moveTo>
                  <a:lnTo>
                    <a:pt x="124460" y="3898453"/>
                  </a:lnTo>
                  <a:cubicBezTo>
                    <a:pt x="55880" y="3898453"/>
                    <a:pt x="0" y="3842573"/>
                    <a:pt x="0" y="37739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08130" y="0"/>
                  </a:lnTo>
                  <a:cubicBezTo>
                    <a:pt x="8676710" y="0"/>
                    <a:pt x="8732589" y="55880"/>
                    <a:pt x="8732589" y="124460"/>
                  </a:cubicBezTo>
                  <a:lnTo>
                    <a:pt x="8732589" y="3773993"/>
                  </a:lnTo>
                  <a:cubicBezTo>
                    <a:pt x="8732589" y="3842574"/>
                    <a:pt x="8676710" y="3898454"/>
                    <a:pt x="8608130" y="38984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355784" y="3162412"/>
            <a:ext cx="13231306" cy="2934035"/>
            <a:chOff x="0" y="0"/>
            <a:chExt cx="17641742" cy="3912047"/>
          </a:xfrm>
        </p:grpSpPr>
        <p:sp>
          <p:nvSpPr>
            <p:cNvPr id="5" name="TextBox 5"/>
            <p:cNvSpPr txBox="1"/>
            <p:nvPr/>
          </p:nvSpPr>
          <p:spPr>
            <a:xfrm>
              <a:off x="0" y="133350"/>
              <a:ext cx="17641742" cy="2794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2"/>
                </a:lnSpc>
              </a:pPr>
              <a:r>
                <a:rPr lang="en-US" sz="14420">
                  <a:solidFill>
                    <a:srgbClr val="1C4F59"/>
                  </a:solidFill>
                  <a:latin typeface="Poetsen Bold"/>
                </a:rPr>
                <a:t>English Year 5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05836"/>
              <a:ext cx="17641742" cy="806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  <a:spcBef>
                  <a:spcPct val="0"/>
                </a:spcBef>
              </a:pPr>
              <a:r>
                <a:rPr lang="en-US" sz="3605" spc="72" dirty="0">
                  <a:solidFill>
                    <a:srgbClr val="1C4F59"/>
                  </a:solidFill>
                  <a:latin typeface="Aileron Regular"/>
                </a:rPr>
                <a:t>Unit 1 -  Towns And Cities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1C4F5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502374" y="6679877"/>
            <a:ext cx="5283251" cy="3189163"/>
          </a:xfrm>
          <a:custGeom>
            <a:avLst/>
            <a:gdLst/>
            <a:ahLst/>
            <a:cxnLst/>
            <a:rect l="l" t="t" r="r" b="b"/>
            <a:pathLst>
              <a:path w="5283251" h="3189163">
                <a:moveTo>
                  <a:pt x="0" y="0"/>
                </a:moveTo>
                <a:lnTo>
                  <a:pt x="5283252" y="0"/>
                </a:lnTo>
                <a:lnTo>
                  <a:pt x="5283252" y="3189163"/>
                </a:lnTo>
                <a:lnTo>
                  <a:pt x="0" y="318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13044">
            <a:off x="793109" y="6292883"/>
            <a:ext cx="3626896" cy="2875139"/>
          </a:xfrm>
          <a:custGeom>
            <a:avLst/>
            <a:gdLst/>
            <a:ahLst/>
            <a:cxnLst/>
            <a:rect l="l" t="t" r="r" b="b"/>
            <a:pathLst>
              <a:path w="3626896" h="2875139">
                <a:moveTo>
                  <a:pt x="0" y="0"/>
                </a:moveTo>
                <a:lnTo>
                  <a:pt x="3626896" y="0"/>
                </a:lnTo>
                <a:lnTo>
                  <a:pt x="3626896" y="2875140"/>
                </a:lnTo>
                <a:lnTo>
                  <a:pt x="0" y="287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93684" y="1265158"/>
            <a:ext cx="3149468" cy="3243834"/>
          </a:xfrm>
          <a:custGeom>
            <a:avLst/>
            <a:gdLst/>
            <a:ahLst/>
            <a:cxnLst/>
            <a:rect l="l" t="t" r="r" b="b"/>
            <a:pathLst>
              <a:path w="3149468" h="3243834">
                <a:moveTo>
                  <a:pt x="0" y="0"/>
                </a:moveTo>
                <a:lnTo>
                  <a:pt x="3149468" y="0"/>
                </a:lnTo>
                <a:lnTo>
                  <a:pt x="3149468" y="3243834"/>
                </a:lnTo>
                <a:lnTo>
                  <a:pt x="0" y="3243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348435">
            <a:off x="15996545" y="1346681"/>
            <a:ext cx="3652766" cy="2417467"/>
          </a:xfrm>
          <a:custGeom>
            <a:avLst/>
            <a:gdLst/>
            <a:ahLst/>
            <a:cxnLst/>
            <a:rect l="l" t="t" r="r" b="b"/>
            <a:pathLst>
              <a:path w="3652766" h="2417467">
                <a:moveTo>
                  <a:pt x="0" y="0"/>
                </a:moveTo>
                <a:lnTo>
                  <a:pt x="3652766" y="0"/>
                </a:lnTo>
                <a:lnTo>
                  <a:pt x="3652766" y="2417467"/>
                </a:lnTo>
                <a:lnTo>
                  <a:pt x="0" y="24174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66238" y="-809340"/>
            <a:ext cx="2493303" cy="2839165"/>
          </a:xfrm>
          <a:custGeom>
            <a:avLst/>
            <a:gdLst/>
            <a:ahLst/>
            <a:cxnLst/>
            <a:rect l="l" t="t" r="r" b="b"/>
            <a:pathLst>
              <a:path w="2493303" h="2839165">
                <a:moveTo>
                  <a:pt x="0" y="0"/>
                </a:moveTo>
                <a:lnTo>
                  <a:pt x="2493303" y="0"/>
                </a:lnTo>
                <a:lnTo>
                  <a:pt x="2493303" y="2839165"/>
                </a:lnTo>
                <a:lnTo>
                  <a:pt x="0" y="2839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646248" y="-1554296"/>
            <a:ext cx="3057724" cy="3108592"/>
          </a:xfrm>
          <a:custGeom>
            <a:avLst/>
            <a:gdLst/>
            <a:ahLst/>
            <a:cxnLst/>
            <a:rect l="l" t="t" r="r" b="b"/>
            <a:pathLst>
              <a:path w="3057724" h="3108592">
                <a:moveTo>
                  <a:pt x="0" y="0"/>
                </a:moveTo>
                <a:lnTo>
                  <a:pt x="3057724" y="0"/>
                </a:lnTo>
                <a:lnTo>
                  <a:pt x="3057724" y="3108592"/>
                </a:lnTo>
                <a:lnTo>
                  <a:pt x="0" y="3108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445633" y="6749961"/>
            <a:ext cx="3169477" cy="2812191"/>
          </a:xfrm>
          <a:custGeom>
            <a:avLst/>
            <a:gdLst/>
            <a:ahLst/>
            <a:cxnLst/>
            <a:rect l="l" t="t" r="r" b="b"/>
            <a:pathLst>
              <a:path w="3169477" h="2812191">
                <a:moveTo>
                  <a:pt x="0" y="0"/>
                </a:moveTo>
                <a:lnTo>
                  <a:pt x="3169477" y="0"/>
                </a:lnTo>
                <a:lnTo>
                  <a:pt x="3169477" y="2812191"/>
                </a:lnTo>
                <a:lnTo>
                  <a:pt x="0" y="28121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9F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9202" y="1296266"/>
            <a:ext cx="12889597" cy="9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FEF4D6"/>
                </a:solidFill>
                <a:latin typeface="Poetsen Bold"/>
              </a:rPr>
              <a:t>Learning Objectives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1C4F5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980705"/>
            <a:ext cx="16230600" cy="5334602"/>
            <a:chOff x="0" y="0"/>
            <a:chExt cx="8732589" cy="28701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32589" cy="2870189"/>
            </a:xfrm>
            <a:custGeom>
              <a:avLst/>
              <a:gdLst/>
              <a:ahLst/>
              <a:cxnLst/>
              <a:rect l="l" t="t" r="r" b="b"/>
              <a:pathLst>
                <a:path w="8732589" h="2870189">
                  <a:moveTo>
                    <a:pt x="8608130" y="2870189"/>
                  </a:moveTo>
                  <a:lnTo>
                    <a:pt x="124460" y="2870189"/>
                  </a:lnTo>
                  <a:cubicBezTo>
                    <a:pt x="55880" y="2870189"/>
                    <a:pt x="0" y="2814309"/>
                    <a:pt x="0" y="27457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08130" y="0"/>
                  </a:lnTo>
                  <a:cubicBezTo>
                    <a:pt x="8676710" y="0"/>
                    <a:pt x="8732589" y="55880"/>
                    <a:pt x="8732589" y="124460"/>
                  </a:cubicBezTo>
                  <a:lnTo>
                    <a:pt x="8732589" y="2745729"/>
                  </a:lnTo>
                  <a:cubicBezTo>
                    <a:pt x="8732589" y="2814309"/>
                    <a:pt x="8676710" y="2870189"/>
                    <a:pt x="8608130" y="28701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864423" y="3500412"/>
            <a:ext cx="22814023" cy="486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1"/>
              </a:lnSpc>
            </a:pPr>
            <a:r>
              <a:rPr lang="en-US" sz="3650">
                <a:solidFill>
                  <a:srgbClr val="1C4F59"/>
                </a:solidFill>
                <a:latin typeface="Aileron Regular"/>
              </a:rPr>
              <a:t>By the end of the lesson, pupils will be able to:</a:t>
            </a:r>
          </a:p>
          <a:p>
            <a:pPr marL="791210" lvl="1" indent="-395605">
              <a:lnSpc>
                <a:spcPts val="5501"/>
              </a:lnSpc>
              <a:buFont typeface="Arial"/>
              <a:buChar char="•"/>
            </a:pPr>
            <a:r>
              <a:rPr lang="en-US" sz="3650" dirty="0">
                <a:solidFill>
                  <a:srgbClr val="1C4F59"/>
                </a:solidFill>
                <a:latin typeface="Aileron Regular"/>
              </a:rPr>
              <a:t>Describe appropriately about the places they live.</a:t>
            </a:r>
          </a:p>
          <a:p>
            <a:pPr marL="791210" lvl="1" indent="-395605">
              <a:lnSpc>
                <a:spcPts val="5501"/>
              </a:lnSpc>
              <a:buFont typeface="Arial"/>
              <a:buChar char="•"/>
            </a:pPr>
            <a:r>
              <a:rPr lang="en-US" sz="3650" dirty="0">
                <a:solidFill>
                  <a:srgbClr val="1C4F59"/>
                </a:solidFill>
                <a:latin typeface="Aileron Regular"/>
              </a:rPr>
              <a:t>Listen and fill in the blanks correctly.</a:t>
            </a:r>
          </a:p>
          <a:p>
            <a:pPr marL="791210" lvl="1" indent="-395605">
              <a:lnSpc>
                <a:spcPts val="5501"/>
              </a:lnSpc>
              <a:buFont typeface="Arial"/>
              <a:buChar char="•"/>
            </a:pPr>
            <a:r>
              <a:rPr lang="en-US" sz="3650" dirty="0">
                <a:solidFill>
                  <a:srgbClr val="1C4F59"/>
                </a:solidFill>
                <a:latin typeface="Aileron Regular"/>
              </a:rPr>
              <a:t>Describe places using suitable statements. </a:t>
            </a:r>
          </a:p>
          <a:p>
            <a:pPr marL="791210" lvl="1" indent="-395605">
              <a:lnSpc>
                <a:spcPts val="5501"/>
              </a:lnSpc>
              <a:buFont typeface="Arial"/>
              <a:buChar char="•"/>
            </a:pPr>
            <a:r>
              <a:rPr lang="en-US" sz="3650" dirty="0">
                <a:solidFill>
                  <a:srgbClr val="1C4F59"/>
                </a:solidFill>
                <a:latin typeface="Aileron Regular"/>
              </a:rPr>
              <a:t>Keep interaction going in short exchanges.</a:t>
            </a:r>
          </a:p>
          <a:p>
            <a:pPr>
              <a:lnSpc>
                <a:spcPts val="5501"/>
              </a:lnSpc>
            </a:pPr>
            <a:endParaRPr lang="en-US" sz="3667">
              <a:solidFill>
                <a:srgbClr val="1C4F59"/>
              </a:solidFill>
              <a:latin typeface="Aileron Regular"/>
            </a:endParaRPr>
          </a:p>
          <a:p>
            <a:pPr>
              <a:lnSpc>
                <a:spcPts val="5501"/>
              </a:lnSpc>
            </a:pPr>
            <a:endParaRPr lang="en-US" sz="3667">
              <a:solidFill>
                <a:srgbClr val="1C4F59"/>
              </a:solidFill>
              <a:latin typeface="Aileron Regular"/>
            </a:endParaRPr>
          </a:p>
        </p:txBody>
      </p:sp>
      <p:sp>
        <p:nvSpPr>
          <p:cNvPr id="8" name="Freeform 8"/>
          <p:cNvSpPr/>
          <p:nvPr/>
        </p:nvSpPr>
        <p:spPr>
          <a:xfrm rot="-494793">
            <a:off x="893631" y="1836727"/>
            <a:ext cx="1785475" cy="2712738"/>
          </a:xfrm>
          <a:custGeom>
            <a:avLst/>
            <a:gdLst/>
            <a:ahLst/>
            <a:cxnLst/>
            <a:rect l="l" t="t" r="r" b="b"/>
            <a:pathLst>
              <a:path w="1785475" h="2712738">
                <a:moveTo>
                  <a:pt x="0" y="0"/>
                </a:moveTo>
                <a:lnTo>
                  <a:pt x="1785475" y="0"/>
                </a:lnTo>
                <a:lnTo>
                  <a:pt x="1785475" y="2712738"/>
                </a:lnTo>
                <a:lnTo>
                  <a:pt x="0" y="2712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07119">
            <a:off x="15588798" y="6791856"/>
            <a:ext cx="2147527" cy="2367014"/>
          </a:xfrm>
          <a:custGeom>
            <a:avLst/>
            <a:gdLst/>
            <a:ahLst/>
            <a:cxnLst/>
            <a:rect l="l" t="t" r="r" b="b"/>
            <a:pathLst>
              <a:path w="2147527" h="2367014">
                <a:moveTo>
                  <a:pt x="0" y="0"/>
                </a:moveTo>
                <a:lnTo>
                  <a:pt x="2147528" y="0"/>
                </a:lnTo>
                <a:lnTo>
                  <a:pt x="2147528" y="2367014"/>
                </a:lnTo>
                <a:lnTo>
                  <a:pt x="0" y="2367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FADEC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34996" y="2149236"/>
            <a:ext cx="4494204" cy="2994264"/>
          </a:xfrm>
          <a:custGeom>
            <a:avLst/>
            <a:gdLst/>
            <a:ahLst/>
            <a:cxnLst/>
            <a:rect l="l" t="t" r="r" b="b"/>
            <a:pathLst>
              <a:path w="4494204" h="2994264">
                <a:moveTo>
                  <a:pt x="0" y="0"/>
                </a:moveTo>
                <a:lnTo>
                  <a:pt x="4494204" y="0"/>
                </a:lnTo>
                <a:lnTo>
                  <a:pt x="4494204" y="2994264"/>
                </a:lnTo>
                <a:lnTo>
                  <a:pt x="0" y="2994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8741" y="5657850"/>
            <a:ext cx="4380459" cy="3600450"/>
          </a:xfrm>
          <a:custGeom>
            <a:avLst/>
            <a:gdLst/>
            <a:ahLst/>
            <a:cxnLst/>
            <a:rect l="l" t="t" r="r" b="b"/>
            <a:pathLst>
              <a:path w="4380459" h="3600450">
                <a:moveTo>
                  <a:pt x="0" y="0"/>
                </a:moveTo>
                <a:lnTo>
                  <a:pt x="4380459" y="0"/>
                </a:lnTo>
                <a:lnTo>
                  <a:pt x="4380459" y="3600450"/>
                </a:lnTo>
                <a:lnTo>
                  <a:pt x="0" y="3600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61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58745" y="2149236"/>
            <a:ext cx="4941709" cy="2994264"/>
          </a:xfrm>
          <a:custGeom>
            <a:avLst/>
            <a:gdLst/>
            <a:ahLst/>
            <a:cxnLst/>
            <a:rect l="l" t="t" r="r" b="b"/>
            <a:pathLst>
              <a:path w="4941709" h="2994264">
                <a:moveTo>
                  <a:pt x="0" y="0"/>
                </a:moveTo>
                <a:lnTo>
                  <a:pt x="4941710" y="0"/>
                </a:lnTo>
                <a:lnTo>
                  <a:pt x="4941710" y="2994264"/>
                </a:lnTo>
                <a:lnTo>
                  <a:pt x="0" y="299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17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58745" y="5705284"/>
            <a:ext cx="4941709" cy="3505581"/>
          </a:xfrm>
          <a:custGeom>
            <a:avLst/>
            <a:gdLst/>
            <a:ahLst/>
            <a:cxnLst/>
            <a:rect l="l" t="t" r="r" b="b"/>
            <a:pathLst>
              <a:path w="4941709" h="3505581">
                <a:moveTo>
                  <a:pt x="0" y="0"/>
                </a:moveTo>
                <a:lnTo>
                  <a:pt x="4941710" y="0"/>
                </a:lnTo>
                <a:lnTo>
                  <a:pt x="4941710" y="3505582"/>
                </a:lnTo>
                <a:lnTo>
                  <a:pt x="0" y="3505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47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73634" y="563941"/>
            <a:ext cx="9360207" cy="107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sz="7138">
                <a:solidFill>
                  <a:srgbClr val="F47064"/>
                </a:solidFill>
                <a:latin typeface="Poetsen Bold"/>
              </a:rPr>
              <a:t>Let's Travel To London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33880" y="1902234"/>
            <a:ext cx="6138635" cy="7297321"/>
            <a:chOff x="0" y="0"/>
            <a:chExt cx="2393585" cy="28453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93585" cy="2845382"/>
            </a:xfrm>
            <a:custGeom>
              <a:avLst/>
              <a:gdLst/>
              <a:ahLst/>
              <a:cxnLst/>
              <a:rect l="l" t="t" r="r" b="b"/>
              <a:pathLst>
                <a:path w="2393585" h="2845382">
                  <a:moveTo>
                    <a:pt x="2269125" y="2845382"/>
                  </a:moveTo>
                  <a:lnTo>
                    <a:pt x="124460" y="2845382"/>
                  </a:lnTo>
                  <a:cubicBezTo>
                    <a:pt x="55880" y="2845382"/>
                    <a:pt x="0" y="2789502"/>
                    <a:pt x="0" y="27209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9125" y="0"/>
                  </a:lnTo>
                  <a:cubicBezTo>
                    <a:pt x="2337705" y="0"/>
                    <a:pt x="2393585" y="55880"/>
                    <a:pt x="2393585" y="124460"/>
                  </a:cubicBezTo>
                  <a:lnTo>
                    <a:pt x="2393585" y="2720922"/>
                  </a:lnTo>
                  <a:cubicBezTo>
                    <a:pt x="2393585" y="2789502"/>
                    <a:pt x="2337705" y="2845382"/>
                    <a:pt x="2269125" y="2845382"/>
                  </a:cubicBezTo>
                  <a:close/>
                </a:path>
              </a:pathLst>
            </a:custGeom>
            <a:solidFill>
              <a:srgbClr val="FADEC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719630" y="2827061"/>
            <a:ext cx="6138635" cy="549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/>
          </a:p>
          <a:p>
            <a:pPr>
              <a:lnSpc>
                <a:spcPts val="4759"/>
              </a:lnSpc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Do you know any of these places?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Have been to any of these places?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Do you know any other interesting towns/cities?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90988" y="1557868"/>
            <a:ext cx="8070371" cy="7700432"/>
            <a:chOff x="0" y="0"/>
            <a:chExt cx="2393585" cy="228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3585" cy="2283865"/>
            </a:xfrm>
            <a:custGeom>
              <a:avLst/>
              <a:gdLst/>
              <a:ahLst/>
              <a:cxnLst/>
              <a:rect l="l" t="t" r="r" b="b"/>
              <a:pathLst>
                <a:path w="2393585" h="2283865">
                  <a:moveTo>
                    <a:pt x="2269125" y="2283865"/>
                  </a:moveTo>
                  <a:lnTo>
                    <a:pt x="124460" y="2283865"/>
                  </a:lnTo>
                  <a:cubicBezTo>
                    <a:pt x="55880" y="2283865"/>
                    <a:pt x="0" y="2227985"/>
                    <a:pt x="0" y="21594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9125" y="0"/>
                  </a:lnTo>
                  <a:cubicBezTo>
                    <a:pt x="2337705" y="0"/>
                    <a:pt x="2393585" y="55880"/>
                    <a:pt x="2393585" y="124460"/>
                  </a:cubicBezTo>
                  <a:lnTo>
                    <a:pt x="2393585" y="2159405"/>
                  </a:lnTo>
                  <a:cubicBezTo>
                    <a:pt x="2393585" y="2227985"/>
                    <a:pt x="2337705" y="2283865"/>
                    <a:pt x="2269125" y="22838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983529" y="2016746"/>
            <a:ext cx="7085289" cy="62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8"/>
              </a:lnSpc>
            </a:pPr>
            <a:r>
              <a:rPr lang="en-US" sz="4250" dirty="0">
                <a:solidFill>
                  <a:srgbClr val="000000"/>
                </a:solidFill>
                <a:latin typeface="Aileron Regular Bold"/>
              </a:rPr>
              <a:t>There's and There are</a:t>
            </a:r>
            <a:endParaRPr lang="en-US" sz="4270" dirty="0">
              <a:solidFill>
                <a:srgbClr val="000000"/>
              </a:solidFill>
              <a:latin typeface="Aileron Regula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31753" y="2578815"/>
            <a:ext cx="8229607" cy="64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8"/>
              </a:lnSpc>
            </a:pPr>
            <a:endParaRPr/>
          </a:p>
          <a:p>
            <a:pPr marL="715010" lvl="1" indent="-357505">
              <a:lnSpc>
                <a:spcPts val="4638"/>
              </a:lnSpc>
              <a:buFont typeface="Arial"/>
              <a:buChar char="•"/>
            </a:pPr>
            <a:r>
              <a:rPr lang="en-US" sz="3300" dirty="0">
                <a:solidFill>
                  <a:srgbClr val="1C4F59"/>
                </a:solidFill>
                <a:latin typeface="Aileron Regular"/>
              </a:rPr>
              <a:t>"There's" is a contraction of "There is" and is used when talking about a singular noun or something that exists.</a:t>
            </a:r>
          </a:p>
          <a:p>
            <a:pPr marL="715010" lvl="1" indent="-357505">
              <a:lnSpc>
                <a:spcPts val="4638"/>
              </a:lnSpc>
              <a:buFont typeface="Arial"/>
              <a:buChar char="•"/>
            </a:pPr>
            <a:r>
              <a:rPr lang="en-US" sz="3300" dirty="0">
                <a:solidFill>
                  <a:srgbClr val="1C4F59"/>
                </a:solidFill>
                <a:latin typeface="Aileron Regular"/>
              </a:rPr>
              <a:t>"There are" is used when talking about plural nouns or multiple things that exist.</a:t>
            </a:r>
          </a:p>
          <a:p>
            <a:pPr marL="715010" lvl="1" indent="-357505">
              <a:lnSpc>
                <a:spcPts val="4638"/>
              </a:lnSpc>
              <a:buFont typeface="Arial"/>
              <a:buChar char="•"/>
            </a:pPr>
            <a:r>
              <a:rPr lang="en-US" sz="3300" dirty="0">
                <a:solidFill>
                  <a:srgbClr val="1C4F59"/>
                </a:solidFill>
                <a:latin typeface="Aileron Regular"/>
              </a:rPr>
              <a:t>Examples:</a:t>
            </a:r>
          </a:p>
          <a:p>
            <a:pPr marL="1430655" lvl="2" indent="-476885">
              <a:lnSpc>
                <a:spcPts val="4638"/>
              </a:lnSpc>
              <a:buFont typeface="Arial"/>
              <a:buChar char="⚬"/>
            </a:pPr>
            <a:r>
              <a:rPr lang="en-US" sz="3300" dirty="0">
                <a:solidFill>
                  <a:srgbClr val="1C4F59"/>
                </a:solidFill>
                <a:latin typeface="Aileron Regular"/>
              </a:rPr>
              <a:t>There's a park in the town.</a:t>
            </a:r>
          </a:p>
          <a:p>
            <a:pPr marL="1430655" lvl="2" indent="-476885">
              <a:lnSpc>
                <a:spcPts val="4638"/>
              </a:lnSpc>
              <a:buFont typeface="Arial"/>
              <a:buChar char="⚬"/>
            </a:pPr>
            <a:r>
              <a:rPr lang="en-US" sz="3300" dirty="0">
                <a:solidFill>
                  <a:srgbClr val="1C4F59"/>
                </a:solidFill>
                <a:latin typeface="Aileron Regular"/>
              </a:rPr>
              <a:t>There are many buildings in the city.</a:t>
            </a:r>
          </a:p>
          <a:p>
            <a:pPr>
              <a:lnSpc>
                <a:spcPts val="4638"/>
              </a:lnSpc>
            </a:pPr>
            <a:endParaRPr lang="en-US" sz="3313">
              <a:solidFill>
                <a:srgbClr val="1C4F59"/>
              </a:solidFill>
              <a:latin typeface="Aileron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755951" y="239409"/>
            <a:ext cx="15102800" cy="99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2"/>
              </a:lnSpc>
            </a:pPr>
            <a:r>
              <a:rPr lang="en-US" sz="7039">
                <a:solidFill>
                  <a:srgbClr val="189F87"/>
                </a:solidFill>
                <a:latin typeface="Poetsen"/>
              </a:rPr>
              <a:t>Let's focus on some vocabulary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FADECC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70619" y="1499032"/>
            <a:ext cx="7593759" cy="7759268"/>
            <a:chOff x="0" y="0"/>
            <a:chExt cx="2393585" cy="24457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3585" cy="2445754"/>
            </a:xfrm>
            <a:custGeom>
              <a:avLst/>
              <a:gdLst/>
              <a:ahLst/>
              <a:cxnLst/>
              <a:rect l="l" t="t" r="r" b="b"/>
              <a:pathLst>
                <a:path w="2393585" h="2445754">
                  <a:moveTo>
                    <a:pt x="2269125" y="2445754"/>
                  </a:moveTo>
                  <a:lnTo>
                    <a:pt x="124460" y="2445754"/>
                  </a:lnTo>
                  <a:cubicBezTo>
                    <a:pt x="55880" y="2445754"/>
                    <a:pt x="0" y="2389874"/>
                    <a:pt x="0" y="23212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9125" y="0"/>
                  </a:lnTo>
                  <a:cubicBezTo>
                    <a:pt x="2337705" y="0"/>
                    <a:pt x="2393585" y="55880"/>
                    <a:pt x="2393585" y="124460"/>
                  </a:cubicBezTo>
                  <a:lnTo>
                    <a:pt x="2393585" y="2321294"/>
                  </a:lnTo>
                  <a:cubicBezTo>
                    <a:pt x="2393585" y="2389874"/>
                    <a:pt x="2337705" y="2445754"/>
                    <a:pt x="2269125" y="2445754"/>
                  </a:cubicBezTo>
                  <a:close/>
                </a:path>
              </a:pathLst>
            </a:custGeom>
            <a:solidFill>
              <a:srgbClr val="FADEC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185744" y="1993505"/>
            <a:ext cx="6275761" cy="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2"/>
              </a:lnSpc>
            </a:pPr>
            <a:r>
              <a:rPr lang="en-US" sz="3782">
                <a:solidFill>
                  <a:srgbClr val="000000"/>
                </a:solidFill>
                <a:latin typeface="Aileron Regular Bold"/>
              </a:rPr>
              <a:t>A and 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36795" y="2599228"/>
            <a:ext cx="7527583" cy="610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9"/>
              </a:lnSpc>
            </a:pPr>
            <a:endParaRPr/>
          </a:p>
          <a:p>
            <a:pPr marL="618305" lvl="1" indent="-309153">
              <a:lnSpc>
                <a:spcPts val="4009"/>
              </a:lnSpc>
              <a:buFont typeface="Arial"/>
              <a:buChar char="•"/>
            </a:pPr>
            <a:r>
              <a:rPr lang="en-US" sz="2863">
                <a:solidFill>
                  <a:srgbClr val="1C4F59"/>
                </a:solidFill>
                <a:latin typeface="Aileron Regular"/>
              </a:rPr>
              <a:t>"A" and "an" are indefinite articles used before singular nouns to refer to any one of something.</a:t>
            </a:r>
          </a:p>
          <a:p>
            <a:pPr marL="618305" lvl="1" indent="-309153">
              <a:lnSpc>
                <a:spcPts val="4009"/>
              </a:lnSpc>
              <a:buFont typeface="Arial"/>
              <a:buChar char="•"/>
            </a:pPr>
            <a:r>
              <a:rPr lang="en-US" sz="2863">
                <a:solidFill>
                  <a:srgbClr val="1C4F59"/>
                </a:solidFill>
                <a:latin typeface="Aileron Regular"/>
              </a:rPr>
              <a:t>"A" is used before words that begin with consonant sounds.</a:t>
            </a:r>
          </a:p>
          <a:p>
            <a:pPr marL="618305" lvl="1" indent="-309153">
              <a:lnSpc>
                <a:spcPts val="4009"/>
              </a:lnSpc>
              <a:buFont typeface="Arial"/>
              <a:buChar char="•"/>
            </a:pPr>
            <a:r>
              <a:rPr lang="en-US" sz="2863">
                <a:solidFill>
                  <a:srgbClr val="1C4F59"/>
                </a:solidFill>
                <a:latin typeface="Aileron Regular"/>
              </a:rPr>
              <a:t>"An" is used before words that begin with vowel sounds.</a:t>
            </a:r>
          </a:p>
          <a:p>
            <a:pPr marL="618305" lvl="1" indent="-309153">
              <a:lnSpc>
                <a:spcPts val="4009"/>
              </a:lnSpc>
              <a:buFont typeface="Arial"/>
              <a:buChar char="•"/>
            </a:pPr>
            <a:r>
              <a:rPr lang="en-US" sz="2863">
                <a:solidFill>
                  <a:srgbClr val="1C4F59"/>
                </a:solidFill>
                <a:latin typeface="Aileron Regular"/>
              </a:rPr>
              <a:t>Examples:</a:t>
            </a:r>
          </a:p>
          <a:p>
            <a:pPr marL="1236610" lvl="2" indent="-412203">
              <a:lnSpc>
                <a:spcPts val="4009"/>
              </a:lnSpc>
              <a:buFont typeface="Arial"/>
              <a:buChar char="⚬"/>
            </a:pPr>
            <a:r>
              <a:rPr lang="en-US" sz="2863">
                <a:solidFill>
                  <a:srgbClr val="1C4F59"/>
                </a:solidFill>
                <a:latin typeface="Aileron Regular"/>
              </a:rPr>
              <a:t>There's a school in the town.</a:t>
            </a:r>
          </a:p>
          <a:p>
            <a:pPr marL="1236610" lvl="2" indent="-412203">
              <a:lnSpc>
                <a:spcPts val="4009"/>
              </a:lnSpc>
              <a:buFont typeface="Arial"/>
              <a:buChar char="⚬"/>
            </a:pPr>
            <a:r>
              <a:rPr lang="en-US" sz="2863">
                <a:solidFill>
                  <a:srgbClr val="1C4F59"/>
                </a:solidFill>
                <a:latin typeface="Aileron Regular"/>
              </a:rPr>
              <a:t>There's an airport in the city.</a:t>
            </a:r>
          </a:p>
          <a:p>
            <a:pPr>
              <a:lnSpc>
                <a:spcPts val="4009"/>
              </a:lnSpc>
            </a:pPr>
            <a:endParaRPr lang="en-US" sz="2863">
              <a:solidFill>
                <a:srgbClr val="1C4F59"/>
              </a:solidFill>
              <a:latin typeface="Aileron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755951" y="239409"/>
            <a:ext cx="15102800" cy="99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2"/>
              </a:lnSpc>
            </a:pPr>
            <a:r>
              <a:rPr lang="en-US" sz="7039">
                <a:solidFill>
                  <a:srgbClr val="189F87"/>
                </a:solidFill>
                <a:latin typeface="Poetsen"/>
              </a:rPr>
              <a:t>Let's focus on some vocabulary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FADECC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28507" y="1807181"/>
            <a:ext cx="7521194" cy="7176428"/>
            <a:chOff x="0" y="0"/>
            <a:chExt cx="2393585" cy="228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3585" cy="2283865"/>
            </a:xfrm>
            <a:custGeom>
              <a:avLst/>
              <a:gdLst/>
              <a:ahLst/>
              <a:cxnLst/>
              <a:rect l="l" t="t" r="r" b="b"/>
              <a:pathLst>
                <a:path w="2393585" h="2283865">
                  <a:moveTo>
                    <a:pt x="2269125" y="2283865"/>
                  </a:moveTo>
                  <a:lnTo>
                    <a:pt x="124460" y="2283865"/>
                  </a:lnTo>
                  <a:cubicBezTo>
                    <a:pt x="55880" y="2283865"/>
                    <a:pt x="0" y="2227985"/>
                    <a:pt x="0" y="21594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9125" y="0"/>
                  </a:lnTo>
                  <a:cubicBezTo>
                    <a:pt x="2337705" y="0"/>
                    <a:pt x="2393585" y="55880"/>
                    <a:pt x="2393585" y="124460"/>
                  </a:cubicBezTo>
                  <a:lnTo>
                    <a:pt x="2393585" y="2159405"/>
                  </a:lnTo>
                  <a:cubicBezTo>
                    <a:pt x="2393585" y="2227985"/>
                    <a:pt x="2337705" y="2283865"/>
                    <a:pt x="2269125" y="22838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187532" y="2236129"/>
            <a:ext cx="6603146" cy="58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7"/>
              </a:lnSpc>
            </a:pPr>
            <a:r>
              <a:rPr lang="en-US" sz="3980">
                <a:solidFill>
                  <a:srgbClr val="000000"/>
                </a:solidFill>
                <a:latin typeface="Aileron Regular Bold"/>
              </a:rPr>
              <a:t>Some and Any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0108" y="2754117"/>
            <a:ext cx="7669594" cy="712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2"/>
              </a:lnSpc>
            </a:pPr>
            <a:endParaRPr/>
          </a:p>
          <a:p>
            <a:pPr marL="666657" lvl="1" indent="-333329">
              <a:lnSpc>
                <a:spcPts val="4322"/>
              </a:lnSpc>
              <a:buFont typeface="Arial"/>
              <a:buChar char="•"/>
            </a:pPr>
            <a:r>
              <a:rPr lang="en-US" sz="3087">
                <a:solidFill>
                  <a:srgbClr val="1C4F59"/>
                </a:solidFill>
                <a:latin typeface="Aileron Regular"/>
              </a:rPr>
              <a:t>"Some" is used in positive sentences to talk about an unspecified number or quantity.</a:t>
            </a:r>
          </a:p>
          <a:p>
            <a:pPr marL="666657" lvl="1" indent="-333329">
              <a:lnSpc>
                <a:spcPts val="4322"/>
              </a:lnSpc>
              <a:buFont typeface="Arial"/>
              <a:buChar char="•"/>
            </a:pPr>
            <a:r>
              <a:rPr lang="en-US" sz="3087">
                <a:solidFill>
                  <a:srgbClr val="1C4F59"/>
                </a:solidFill>
                <a:latin typeface="Aileron Regular"/>
              </a:rPr>
              <a:t>"Any" is used in negative sentences or questions when we expect a negative answer.</a:t>
            </a:r>
          </a:p>
          <a:p>
            <a:pPr marL="666657" lvl="1" indent="-333329">
              <a:lnSpc>
                <a:spcPts val="4322"/>
              </a:lnSpc>
              <a:buFont typeface="Arial"/>
              <a:buChar char="•"/>
            </a:pPr>
            <a:r>
              <a:rPr lang="en-US" sz="3087">
                <a:solidFill>
                  <a:srgbClr val="1C4F59"/>
                </a:solidFill>
                <a:latin typeface="Aileron Regular"/>
              </a:rPr>
              <a:t>Examples:</a:t>
            </a:r>
          </a:p>
          <a:p>
            <a:pPr marL="1333315" lvl="2" indent="-444438">
              <a:lnSpc>
                <a:spcPts val="4322"/>
              </a:lnSpc>
              <a:buFont typeface="Arial"/>
              <a:buChar char="⚬"/>
            </a:pPr>
            <a:r>
              <a:rPr lang="en-US" sz="3087">
                <a:solidFill>
                  <a:srgbClr val="1C4F59"/>
                </a:solidFill>
                <a:latin typeface="Aileron Regular"/>
              </a:rPr>
              <a:t>There are some shops in the town.</a:t>
            </a:r>
          </a:p>
          <a:p>
            <a:pPr marL="1333315" lvl="2" indent="-444438">
              <a:lnSpc>
                <a:spcPts val="4322"/>
              </a:lnSpc>
              <a:buFont typeface="Arial"/>
              <a:buChar char="⚬"/>
            </a:pPr>
            <a:r>
              <a:rPr lang="en-US" sz="3087">
                <a:solidFill>
                  <a:srgbClr val="1C4F59"/>
                </a:solidFill>
                <a:latin typeface="Aileron Regular"/>
              </a:rPr>
              <a:t>There aren't any museums in the city.</a:t>
            </a:r>
          </a:p>
          <a:p>
            <a:pPr>
              <a:lnSpc>
                <a:spcPts val="4322"/>
              </a:lnSpc>
            </a:pPr>
            <a:endParaRPr lang="en-US" sz="3087">
              <a:solidFill>
                <a:srgbClr val="1C4F59"/>
              </a:solidFill>
              <a:latin typeface="Aileron Regular"/>
            </a:endParaRPr>
          </a:p>
          <a:p>
            <a:pPr>
              <a:lnSpc>
                <a:spcPts val="4322"/>
              </a:lnSpc>
            </a:pPr>
            <a:endParaRPr lang="en-US" sz="3087">
              <a:solidFill>
                <a:srgbClr val="1C4F59"/>
              </a:solidFill>
              <a:latin typeface="Aileron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755951" y="239409"/>
            <a:ext cx="15102800" cy="992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2"/>
              </a:lnSpc>
            </a:pPr>
            <a:r>
              <a:rPr lang="en-US" sz="7039">
                <a:solidFill>
                  <a:srgbClr val="189F87"/>
                </a:solidFill>
                <a:latin typeface="Poetsen"/>
              </a:rPr>
              <a:t>Let's focus on some vocabulary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466902"/>
            <a:ext cx="18288000" cy="820098"/>
            <a:chOff x="0" y="0"/>
            <a:chExt cx="24384000" cy="109346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84000" cy="1093465"/>
              <a:chOff x="0" y="0"/>
              <a:chExt cx="6555032" cy="29395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555032" cy="293951"/>
              </a:xfrm>
              <a:custGeom>
                <a:avLst/>
                <a:gdLst/>
                <a:ahLst/>
                <a:cxnLst/>
                <a:rect l="l" t="t" r="r" b="b"/>
                <a:pathLst>
                  <a:path w="6555032" h="293951">
                    <a:moveTo>
                      <a:pt x="0" y="0"/>
                    </a:moveTo>
                    <a:lnTo>
                      <a:pt x="6555032" y="0"/>
                    </a:lnTo>
                    <a:lnTo>
                      <a:pt x="6555032" y="293951"/>
                    </a:lnTo>
                    <a:lnTo>
                      <a:pt x="0" y="293951"/>
                    </a:lnTo>
                    <a:close/>
                  </a:path>
                </a:pathLst>
              </a:custGeom>
              <a:solidFill>
                <a:srgbClr val="FADECC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4605159" y="349905"/>
              <a:ext cx="9251474" cy="35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9F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914" y="1591149"/>
            <a:ext cx="6537482" cy="7771452"/>
            <a:chOff x="0" y="0"/>
            <a:chExt cx="2393585" cy="2845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3585" cy="2845382"/>
            </a:xfrm>
            <a:custGeom>
              <a:avLst/>
              <a:gdLst/>
              <a:ahLst/>
              <a:cxnLst/>
              <a:rect l="l" t="t" r="r" b="b"/>
              <a:pathLst>
                <a:path w="2393585" h="2845382">
                  <a:moveTo>
                    <a:pt x="2269125" y="2845382"/>
                  </a:moveTo>
                  <a:lnTo>
                    <a:pt x="124460" y="2845382"/>
                  </a:lnTo>
                  <a:cubicBezTo>
                    <a:pt x="55880" y="2845382"/>
                    <a:pt x="0" y="2789502"/>
                    <a:pt x="0" y="27209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69125" y="0"/>
                  </a:lnTo>
                  <a:cubicBezTo>
                    <a:pt x="2337705" y="0"/>
                    <a:pt x="2393585" y="55880"/>
                    <a:pt x="2393585" y="124460"/>
                  </a:cubicBezTo>
                  <a:lnTo>
                    <a:pt x="2393585" y="2720922"/>
                  </a:lnTo>
                  <a:cubicBezTo>
                    <a:pt x="2393585" y="2789502"/>
                    <a:pt x="2337705" y="2845382"/>
                    <a:pt x="2269125" y="28453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1C4F59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316046" y="1823209"/>
            <a:ext cx="5098335" cy="3320291"/>
          </a:xfrm>
          <a:custGeom>
            <a:avLst/>
            <a:gdLst/>
            <a:ahLst/>
            <a:cxnLst/>
            <a:rect l="l" t="t" r="r" b="b"/>
            <a:pathLst>
              <a:path w="5098335" h="3320291">
                <a:moveTo>
                  <a:pt x="0" y="0"/>
                </a:moveTo>
                <a:lnTo>
                  <a:pt x="5098335" y="0"/>
                </a:lnTo>
                <a:lnTo>
                  <a:pt x="5098335" y="3320291"/>
                </a:lnTo>
                <a:lnTo>
                  <a:pt x="0" y="3320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49383" y="5476875"/>
            <a:ext cx="5431662" cy="3618845"/>
          </a:xfrm>
          <a:custGeom>
            <a:avLst/>
            <a:gdLst/>
            <a:ahLst/>
            <a:cxnLst/>
            <a:rect l="l" t="t" r="r" b="b"/>
            <a:pathLst>
              <a:path w="5431662" h="3618845">
                <a:moveTo>
                  <a:pt x="0" y="0"/>
                </a:moveTo>
                <a:lnTo>
                  <a:pt x="5431662" y="0"/>
                </a:lnTo>
                <a:lnTo>
                  <a:pt x="5431662" y="3618845"/>
                </a:lnTo>
                <a:lnTo>
                  <a:pt x="0" y="3618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00156" y="1823209"/>
            <a:ext cx="5233738" cy="3486978"/>
          </a:xfrm>
          <a:custGeom>
            <a:avLst/>
            <a:gdLst/>
            <a:ahLst/>
            <a:cxnLst/>
            <a:rect l="l" t="t" r="r" b="b"/>
            <a:pathLst>
              <a:path w="5233738" h="3486978">
                <a:moveTo>
                  <a:pt x="0" y="0"/>
                </a:moveTo>
                <a:lnTo>
                  <a:pt x="5233739" y="0"/>
                </a:lnTo>
                <a:lnTo>
                  <a:pt x="5233739" y="3486978"/>
                </a:lnTo>
                <a:lnTo>
                  <a:pt x="0" y="3486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38245" y="5643562"/>
            <a:ext cx="4917532" cy="3452157"/>
          </a:xfrm>
          <a:custGeom>
            <a:avLst/>
            <a:gdLst/>
            <a:ahLst/>
            <a:cxnLst/>
            <a:rect l="l" t="t" r="r" b="b"/>
            <a:pathLst>
              <a:path w="4917532" h="3452157">
                <a:moveTo>
                  <a:pt x="0" y="0"/>
                </a:moveTo>
                <a:lnTo>
                  <a:pt x="4917532" y="0"/>
                </a:lnTo>
                <a:lnTo>
                  <a:pt x="4917532" y="3452158"/>
                </a:lnTo>
                <a:lnTo>
                  <a:pt x="0" y="3452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82" r="-278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35325" y="2236171"/>
            <a:ext cx="6254661" cy="6481409"/>
            <a:chOff x="0" y="0"/>
            <a:chExt cx="8339548" cy="864187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8339548" cy="743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9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84625"/>
              <a:ext cx="8339548" cy="7457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21"/>
                </a:lnSpc>
              </a:pPr>
              <a:r>
                <a:rPr lang="en-US" sz="2850" dirty="0">
                  <a:solidFill>
                    <a:srgbClr val="1C4F59"/>
                  </a:solidFill>
                  <a:latin typeface="Aileron Regular"/>
                </a:rPr>
                <a:t>Simple Present Tense Interrogatives</a:t>
              </a:r>
            </a:p>
            <a:p>
              <a:pPr marL="619760" lvl="1" indent="-309880">
                <a:lnSpc>
                  <a:spcPts val="4021"/>
                </a:lnSpc>
                <a:buFont typeface="Arial"/>
                <a:buChar char="•"/>
              </a:pPr>
              <a:r>
                <a:rPr lang="en-US" sz="2850" dirty="0">
                  <a:solidFill>
                    <a:srgbClr val="1C4F59"/>
                  </a:solidFill>
                  <a:latin typeface="Aileron Regular"/>
                </a:rPr>
                <a:t>Interrogative sentences are used to ask questions.</a:t>
              </a:r>
            </a:p>
            <a:p>
              <a:pPr marL="619760" lvl="1" indent="-309880">
                <a:lnSpc>
                  <a:spcPts val="4021"/>
                </a:lnSpc>
                <a:buFont typeface="Arial"/>
                <a:buChar char="•"/>
              </a:pPr>
              <a:r>
                <a:rPr lang="en-US" sz="2850" dirty="0">
                  <a:solidFill>
                    <a:srgbClr val="1C4F59"/>
                  </a:solidFill>
                  <a:latin typeface="Aileron Regular"/>
                </a:rPr>
                <a:t>In the simple present tense, we use different question forms to gather information.</a:t>
              </a:r>
            </a:p>
            <a:p>
              <a:pPr marL="619760" lvl="1" indent="-309880">
                <a:lnSpc>
                  <a:spcPts val="4021"/>
                </a:lnSpc>
                <a:buFont typeface="Arial"/>
                <a:buChar char="•"/>
              </a:pPr>
              <a:r>
                <a:rPr lang="en-US" sz="2850" dirty="0">
                  <a:solidFill>
                    <a:srgbClr val="1C4F59"/>
                  </a:solidFill>
                  <a:latin typeface="Aileron Regular"/>
                </a:rPr>
                <a:t>Examples:</a:t>
              </a:r>
            </a:p>
            <a:p>
              <a:pPr marL="1240155" lvl="2" indent="-413385">
                <a:lnSpc>
                  <a:spcPts val="4021"/>
                </a:lnSpc>
                <a:buFont typeface="Arial"/>
                <a:buChar char="⚬"/>
              </a:pPr>
              <a:r>
                <a:rPr lang="en-US" sz="2850" dirty="0">
                  <a:solidFill>
                    <a:srgbClr val="1C4F59"/>
                  </a:solidFill>
                  <a:latin typeface="Aileron Regular"/>
                </a:rPr>
                <a:t>Is it a park?</a:t>
              </a:r>
            </a:p>
            <a:p>
              <a:pPr marL="1240155" lvl="2" indent="-413385">
                <a:lnSpc>
                  <a:spcPts val="4021"/>
                </a:lnSpc>
                <a:buFont typeface="Arial"/>
                <a:buChar char="⚬"/>
              </a:pPr>
              <a:r>
                <a:rPr lang="en-US" sz="2850" dirty="0">
                  <a:solidFill>
                    <a:srgbClr val="1C4F59"/>
                  </a:solidFill>
                  <a:latin typeface="Aileron Regular"/>
                </a:rPr>
                <a:t>Is there a museum?</a:t>
              </a:r>
            </a:p>
            <a:p>
              <a:pPr marL="1240155" lvl="2" indent="-413385">
                <a:lnSpc>
                  <a:spcPts val="4021"/>
                </a:lnSpc>
                <a:buFont typeface="Arial"/>
                <a:buChar char="⚬"/>
              </a:pPr>
              <a:r>
                <a:rPr lang="en-US" sz="2850" dirty="0">
                  <a:solidFill>
                    <a:srgbClr val="1C4F59"/>
                  </a:solidFill>
                  <a:latin typeface="Aileron Regular"/>
                </a:rPr>
                <a:t>How many schools are there?</a:t>
              </a:r>
            </a:p>
            <a:p>
              <a:pPr marL="0" lvl="1" indent="0" algn="l">
                <a:lnSpc>
                  <a:spcPts val="4021"/>
                </a:lnSpc>
                <a:spcBef>
                  <a:spcPct val="0"/>
                </a:spcBef>
              </a:pPr>
              <a:endParaRPr lang="en-US" sz="2872">
                <a:solidFill>
                  <a:srgbClr val="1C4F59"/>
                </a:solidFill>
                <a:latin typeface="Aileron Regular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85186" y="517160"/>
            <a:ext cx="14937923" cy="96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FEF4D6"/>
                </a:solidFill>
                <a:latin typeface="Poetsen Bold"/>
              </a:rPr>
              <a:t>Let's ask and answer a few questions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9F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47604" y="1733317"/>
            <a:ext cx="11592792" cy="3502533"/>
            <a:chOff x="0" y="0"/>
            <a:chExt cx="15457056" cy="4670044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5457056" cy="3349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79"/>
                </a:lnSpc>
              </a:pPr>
              <a:r>
                <a:rPr lang="en-US" sz="8799">
                  <a:solidFill>
                    <a:srgbClr val="FEF4D6"/>
                  </a:solidFill>
                  <a:latin typeface="Poetsen"/>
                </a:rPr>
                <a:t>Thank you for</a:t>
              </a:r>
            </a:p>
            <a:p>
              <a:pPr algn="ctr">
                <a:lnSpc>
                  <a:spcPts val="9680"/>
                </a:lnSpc>
              </a:pPr>
              <a:r>
                <a:rPr lang="en-US" sz="8800">
                  <a:solidFill>
                    <a:srgbClr val="FEF4D6"/>
                  </a:solidFill>
                  <a:latin typeface="Poetsen"/>
                </a:rPr>
                <a:t>joining today's class.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176649"/>
              <a:ext cx="15457056" cy="49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8366">
            <a:off x="-604814" y="-97792"/>
            <a:ext cx="3267029" cy="3094767"/>
          </a:xfrm>
          <a:custGeom>
            <a:avLst/>
            <a:gdLst/>
            <a:ahLst/>
            <a:cxnLst/>
            <a:rect l="l" t="t" r="r" b="b"/>
            <a:pathLst>
              <a:path w="3267029" h="3094767">
                <a:moveTo>
                  <a:pt x="0" y="0"/>
                </a:moveTo>
                <a:lnTo>
                  <a:pt x="3267028" y="0"/>
                </a:lnTo>
                <a:lnTo>
                  <a:pt x="3267028" y="3094767"/>
                </a:lnTo>
                <a:lnTo>
                  <a:pt x="0" y="30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172708">
            <a:off x="16006786" y="5718038"/>
            <a:ext cx="3267029" cy="3094767"/>
          </a:xfrm>
          <a:custGeom>
            <a:avLst/>
            <a:gdLst/>
            <a:ahLst/>
            <a:cxnLst/>
            <a:rect l="l" t="t" r="r" b="b"/>
            <a:pathLst>
              <a:path w="3267029" h="3094767">
                <a:moveTo>
                  <a:pt x="0" y="0"/>
                </a:moveTo>
                <a:lnTo>
                  <a:pt x="3267028" y="0"/>
                </a:lnTo>
                <a:lnTo>
                  <a:pt x="3267028" y="3094767"/>
                </a:lnTo>
                <a:lnTo>
                  <a:pt x="0" y="309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1C4F5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953777" y="6139583"/>
            <a:ext cx="5404918" cy="3756418"/>
          </a:xfrm>
          <a:custGeom>
            <a:avLst/>
            <a:gdLst/>
            <a:ahLst/>
            <a:cxnLst/>
            <a:rect l="l" t="t" r="r" b="b"/>
            <a:pathLst>
              <a:path w="5404918" h="3756418">
                <a:moveTo>
                  <a:pt x="0" y="0"/>
                </a:moveTo>
                <a:lnTo>
                  <a:pt x="5404917" y="0"/>
                </a:lnTo>
                <a:lnTo>
                  <a:pt x="5404917" y="3756418"/>
                </a:lnTo>
                <a:lnTo>
                  <a:pt x="0" y="3756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87917" y="7514551"/>
            <a:ext cx="1985355" cy="2188267"/>
          </a:xfrm>
          <a:custGeom>
            <a:avLst/>
            <a:gdLst/>
            <a:ahLst/>
            <a:cxnLst/>
            <a:rect l="l" t="t" r="r" b="b"/>
            <a:pathLst>
              <a:path w="1985355" h="2188267">
                <a:moveTo>
                  <a:pt x="0" y="0"/>
                </a:moveTo>
                <a:lnTo>
                  <a:pt x="1985355" y="0"/>
                </a:lnTo>
                <a:lnTo>
                  <a:pt x="1985355" y="2188267"/>
                </a:lnTo>
                <a:lnTo>
                  <a:pt x="0" y="2188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343</Words>
  <Application>Microsoft Office PowerPoint</Application>
  <PresentationFormat>Custom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Poetsen Bold</vt:lpstr>
      <vt:lpstr>Canva Sans</vt:lpstr>
      <vt:lpstr>Poetsen</vt:lpstr>
      <vt:lpstr>Arial</vt:lpstr>
      <vt:lpstr>Calibri</vt:lpstr>
      <vt:lpstr>Aileron Regular</vt:lpstr>
      <vt:lpstr>Aileron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Lesson Year 5 Module 2</dc:title>
  <cp:lastModifiedBy>Madihah Rehana binti Ku Othman</cp:lastModifiedBy>
  <cp:revision>13</cp:revision>
  <dcterms:created xsi:type="dcterms:W3CDTF">2006-08-16T00:00:00Z</dcterms:created>
  <dcterms:modified xsi:type="dcterms:W3CDTF">2023-07-12T03:15:18Z</dcterms:modified>
  <dc:identifier>DAFld3_R8bY</dc:identifier>
</cp:coreProperties>
</file>